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lkinnet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72892" autoAdjust="0"/>
  </p:normalViewPr>
  <p:slideViewPr>
    <p:cSldViewPr>
      <p:cViewPr>
        <p:scale>
          <a:sx n="84" d="100"/>
          <a:sy n="84" d="100"/>
        </p:scale>
        <p:origin x="438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10-04T08:56:58.668" idx="1">
    <p:pos x="757" y="2947"/>
    <p:text>button 的多个值用+连接
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11FF3-C619-4727-BDBD-8B5F2AF11943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DB698-8FAD-4F8C-A92C-D221326C908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DB698-8FAD-4F8C-A92C-D221326C908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test2()</a:t>
            </a:r>
          </a:p>
          <a:p>
            <a:r>
              <a:rPr lang="en-US" altLang="zh-CN" dirty="0" smtClean="0"/>
              <a:t>    response =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删除信息无法恢复，是否删除</a:t>
            </a:r>
            <a:r>
              <a:rPr lang="en-US" altLang="zh-CN" dirty="0" smtClean="0"/>
              <a:t>?", </a:t>
            </a:r>
            <a:r>
              <a:rPr lang="en-US" altLang="zh-CN" dirty="0" err="1" smtClean="0"/>
              <a:t>vbExclamation</a:t>
            </a:r>
            <a:r>
              <a:rPr lang="en-US" altLang="zh-CN" dirty="0" smtClean="0"/>
              <a:t> + </a:t>
            </a:r>
            <a:r>
              <a:rPr lang="en-US" altLang="zh-CN" dirty="0" err="1" smtClean="0"/>
              <a:t>vbYesNo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DB698-8FAD-4F8C-A92C-D221326C908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test3()</a:t>
            </a:r>
          </a:p>
          <a:p>
            <a:r>
              <a:rPr lang="en-US" altLang="zh-CN" dirty="0" smtClean="0"/>
              <a:t>    response =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("</a:t>
            </a:r>
            <a:r>
              <a:rPr lang="zh-CN" altLang="en-US" dirty="0" smtClean="0"/>
              <a:t>删除信息无法恢复，是否删除</a:t>
            </a:r>
            <a:r>
              <a:rPr lang="en-US" altLang="zh-CN" dirty="0" smtClean="0"/>
              <a:t>?", </a:t>
            </a:r>
            <a:r>
              <a:rPr lang="en-US" altLang="zh-CN" dirty="0" err="1" smtClean="0"/>
              <a:t>vbExclamation</a:t>
            </a:r>
            <a:r>
              <a:rPr lang="en-US" altLang="zh-CN" dirty="0" smtClean="0"/>
              <a:t> + </a:t>
            </a:r>
            <a:r>
              <a:rPr lang="en-US" altLang="zh-CN" dirty="0" err="1" smtClean="0"/>
              <a:t>vbYesNo</a:t>
            </a:r>
            <a:r>
              <a:rPr lang="en-US" altLang="zh-CN" dirty="0" smtClean="0"/>
              <a:t>, "</a:t>
            </a:r>
            <a:r>
              <a:rPr lang="zh-CN" altLang="en-US" dirty="0" smtClean="0"/>
              <a:t>警告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    If response = </a:t>
            </a:r>
            <a:r>
              <a:rPr lang="en-US" altLang="zh-CN" dirty="0" err="1" smtClean="0"/>
              <a:t>vbYes</a:t>
            </a:r>
            <a:r>
              <a:rPr lang="en-US" altLang="zh-CN" dirty="0" smtClean="0"/>
              <a:t> 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删除了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Else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你取消了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DB698-8FAD-4F8C-A92C-D221326C908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2" name="矩形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 smtClean="0"/>
              <a:t>第二级</a:t>
            </a:r>
          </a:p>
          <a:p>
            <a:pPr lvl="2" eaLnBrk="1" latinLnBrk="0" hangingPunct="1"/>
            <a:r>
              <a:rPr kumimoji="0" lang="zh-CN" altLang="en-US" dirty="0" smtClean="0"/>
              <a:t>第三级</a:t>
            </a:r>
          </a:p>
          <a:p>
            <a:pPr lvl="3" eaLnBrk="1" latinLnBrk="0" hangingPunct="1"/>
            <a:r>
              <a:rPr kumimoji="0" lang="zh-CN" altLang="en-US" dirty="0" smtClean="0"/>
              <a:t>第四级</a:t>
            </a:r>
          </a:p>
          <a:p>
            <a:pPr lvl="4" eaLnBrk="1" latinLnBrk="0" hangingPunct="1"/>
            <a:r>
              <a:rPr kumimoji="0"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E33127E-59D3-4091-BE68-AA853B846799}" type="datetimeFigureOut">
              <a:rPr lang="zh-CN" altLang="en-US" smtClean="0"/>
              <a:pPr/>
              <a:t>2016-10-4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F329F50-AE7A-43C2-987D-A639826676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2800" b="1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MsgBox</a:t>
            </a:r>
            <a:r>
              <a:rPr lang="zh-CN" altLang="en-US" b="1" dirty="0" smtClean="0"/>
              <a:t>的用法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语法</a:t>
            </a:r>
          </a:p>
          <a:p>
            <a:r>
              <a:rPr lang="en-US" dirty="0" err="1" smtClean="0"/>
              <a:t>MsgBox</a:t>
            </a:r>
            <a:r>
              <a:rPr lang="en-US" dirty="0" smtClean="0"/>
              <a:t>(</a:t>
            </a:r>
            <a:r>
              <a:rPr lang="en-US" i="1" dirty="0" smtClean="0"/>
              <a:t>prompt</a:t>
            </a:r>
            <a:r>
              <a:rPr lang="en-US" dirty="0" smtClean="0"/>
              <a:t>[, </a:t>
            </a:r>
            <a:r>
              <a:rPr lang="en-US" i="1" dirty="0" smtClean="0"/>
              <a:t>buttons</a:t>
            </a:r>
            <a:r>
              <a:rPr lang="en-US" dirty="0" smtClean="0"/>
              <a:t>] [, </a:t>
            </a:r>
            <a:r>
              <a:rPr lang="en-US" i="1" dirty="0" smtClean="0"/>
              <a:t>title</a:t>
            </a:r>
            <a:r>
              <a:rPr lang="en-US" dirty="0" smtClean="0"/>
              <a:t>] [, </a:t>
            </a:r>
            <a:r>
              <a:rPr lang="en-US" i="1" dirty="0" err="1" smtClean="0"/>
              <a:t>helpfile</a:t>
            </a:r>
            <a:r>
              <a:rPr lang="en-US" dirty="0" smtClean="0"/>
              <a:t>, </a:t>
            </a:r>
            <a:r>
              <a:rPr lang="en-US" i="1" dirty="0" smtClean="0"/>
              <a:t>context</a:t>
            </a:r>
            <a:r>
              <a:rPr lang="en-US" dirty="0" smtClean="0"/>
              <a:t>])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dirty="0" smtClean="0"/>
              <a:t>建新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表，</a:t>
            </a:r>
            <a:r>
              <a:rPr lang="en-US" altLang="zh-CN" dirty="0" smtClean="0"/>
              <a:t>alt+F11</a:t>
            </a:r>
            <a:r>
              <a:rPr lang="zh-CN" altLang="en-US" dirty="0" smtClean="0"/>
              <a:t>进入</a:t>
            </a:r>
            <a:r>
              <a:rPr lang="en-US" altLang="zh-CN" dirty="0" err="1" smtClean="0"/>
              <a:t>vba</a:t>
            </a:r>
            <a:r>
              <a:rPr lang="zh-CN" altLang="en-US" dirty="0" smtClean="0"/>
              <a:t>编辑窗口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1582371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2060"/>
                </a:solidFill>
              </a:rPr>
              <a:t>Sub test()</a:t>
            </a:r>
          </a:p>
          <a:p>
            <a:r>
              <a:rPr lang="en-US" altLang="zh-CN" dirty="0" smtClean="0">
                <a:solidFill>
                  <a:srgbClr val="002060"/>
                </a:solidFill>
              </a:rPr>
              <a:t>    </a:t>
            </a:r>
            <a:r>
              <a:rPr lang="en-US" altLang="zh-CN" dirty="0" err="1" smtClean="0">
                <a:solidFill>
                  <a:srgbClr val="002060"/>
                </a:solidFill>
              </a:rPr>
              <a:t>MsgBox</a:t>
            </a:r>
            <a:r>
              <a:rPr lang="en-US" altLang="zh-CN" dirty="0" smtClean="0">
                <a:solidFill>
                  <a:srgbClr val="002060"/>
                </a:solidFill>
              </a:rPr>
              <a:t> ("</a:t>
            </a:r>
            <a:r>
              <a:rPr lang="zh-CN" altLang="en-US" dirty="0" smtClean="0">
                <a:solidFill>
                  <a:srgbClr val="002060"/>
                </a:solidFill>
              </a:rPr>
              <a:t>这是一个弹出窗口！</a:t>
            </a:r>
            <a:r>
              <a:rPr lang="en-US" altLang="zh-CN" dirty="0" smtClean="0">
                <a:solidFill>
                  <a:srgbClr val="002060"/>
                </a:solidFill>
              </a:rPr>
              <a:t>")</a:t>
            </a:r>
          </a:p>
          <a:p>
            <a:r>
              <a:rPr lang="en-US" altLang="zh-CN" dirty="0" smtClean="0">
                <a:solidFill>
                  <a:srgbClr val="002060"/>
                </a:solidFill>
              </a:rPr>
              <a:t>End Sub</a:t>
            </a:r>
            <a:endParaRPr lang="zh-CN" altLang="en-US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143248"/>
            <a:ext cx="2085978" cy="2050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msgbox</a:t>
            </a:r>
            <a:r>
              <a:rPr lang="zh-CN" altLang="en-US" dirty="0" smtClean="0"/>
              <a:t>的参数介绍</a:t>
            </a:r>
            <a:endParaRPr lang="zh-CN" alt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215106" cy="506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第一个参数</a:t>
            </a:r>
            <a:r>
              <a:rPr lang="en-US" i="1" dirty="0" smtClean="0"/>
              <a:t>prompt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第一个参数是弹出窗口返回的消息，如上面返回的“这是一个弹出窗口”。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第二个参数</a:t>
            </a:r>
            <a:r>
              <a:rPr lang="en-US" i="1" dirty="0" smtClean="0"/>
              <a:t>buttons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2844" y="1571612"/>
            <a:ext cx="4000528" cy="250033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第二个参数用处就大了，它用来返回弹出窗口的图标样式、有哪些按钮、返回用户选择的信息等。</a:t>
            </a:r>
            <a:endParaRPr lang="zh-CN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500174"/>
            <a:ext cx="4267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举例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625609"/>
          </a:xfrm>
        </p:spPr>
        <p:txBody>
          <a:bodyPr/>
          <a:lstStyle/>
          <a:p>
            <a:r>
              <a:rPr lang="zh-CN" altLang="en-US" dirty="0" smtClean="0"/>
              <a:t>例子：假如我们要弹出这样的窗口：带有警告图标、是和否按钮，消息为“删除信息无法恢复，是否删除？”</a:t>
            </a:r>
            <a:endParaRPr lang="en-US" altLang="zh-CN" dirty="0" smtClean="0"/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Sub test2()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    response = </a:t>
            </a:r>
            <a:r>
              <a:rPr lang="en-US" altLang="zh-CN" sz="2400" dirty="0" err="1" smtClean="0">
                <a:solidFill>
                  <a:srgbClr val="002060"/>
                </a:solidFill>
              </a:rPr>
              <a:t>MsgBox</a:t>
            </a:r>
            <a:r>
              <a:rPr lang="en-US" altLang="zh-CN" sz="2400" dirty="0" smtClean="0">
                <a:solidFill>
                  <a:srgbClr val="002060"/>
                </a:solidFill>
              </a:rPr>
              <a:t>("</a:t>
            </a:r>
            <a:r>
              <a:rPr lang="zh-CN" altLang="en-US" sz="2400" dirty="0" smtClean="0">
                <a:solidFill>
                  <a:srgbClr val="002060"/>
                </a:solidFill>
              </a:rPr>
              <a:t>删除信息无法恢复，是否删除</a:t>
            </a:r>
            <a:r>
              <a:rPr lang="en-US" altLang="zh-CN" sz="2400" dirty="0" smtClean="0">
                <a:solidFill>
                  <a:srgbClr val="002060"/>
                </a:solidFill>
              </a:rPr>
              <a:t>?", </a:t>
            </a:r>
            <a:r>
              <a:rPr lang="en-US" altLang="zh-CN" sz="2400" dirty="0" err="1" smtClean="0">
                <a:solidFill>
                  <a:srgbClr val="002060"/>
                </a:solidFill>
              </a:rPr>
              <a:t>vbExclamation</a:t>
            </a:r>
            <a:r>
              <a:rPr lang="en-US" altLang="zh-CN" sz="2400" dirty="0" smtClean="0">
                <a:solidFill>
                  <a:srgbClr val="002060"/>
                </a:solidFill>
              </a:rPr>
              <a:t> + </a:t>
            </a:r>
            <a:r>
              <a:rPr lang="en-US" altLang="zh-CN" sz="2400" dirty="0" err="1" smtClean="0">
                <a:solidFill>
                  <a:srgbClr val="002060"/>
                </a:solidFill>
              </a:rPr>
              <a:t>vbYesNo</a:t>
            </a:r>
            <a:r>
              <a:rPr lang="en-US" altLang="zh-CN" sz="24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End Sub</a:t>
            </a:r>
            <a:endParaRPr lang="zh-CN" altLang="en-US" sz="2400" dirty="0" smtClean="0">
              <a:solidFill>
                <a:srgbClr val="002060"/>
              </a:solidFill>
            </a:endParaRPr>
          </a:p>
          <a:p>
            <a:r>
              <a:rPr lang="zh-CN" altLang="en-US" dirty="0" smtClean="0"/>
              <a:t>运行结果：</a:t>
            </a:r>
          </a:p>
          <a:p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786190"/>
            <a:ext cx="3226232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msgbox</a:t>
            </a:r>
            <a:r>
              <a:rPr lang="zh-CN" altLang="en-US" dirty="0" smtClean="0"/>
              <a:t>的返回值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1571612"/>
            <a:ext cx="8643998" cy="4625609"/>
          </a:xfrm>
        </p:spPr>
        <p:txBody>
          <a:bodyPr/>
          <a:lstStyle/>
          <a:p>
            <a:r>
              <a:rPr lang="zh-CN" altLang="en-US" dirty="0" smtClean="0"/>
              <a:t>以上代码的不同之处在于，</a:t>
            </a:r>
            <a:r>
              <a:rPr lang="en-US" altLang="zh-CN" dirty="0" err="1" smtClean="0"/>
              <a:t>msgbox</a:t>
            </a:r>
            <a:r>
              <a:rPr lang="zh-CN" altLang="en-US" dirty="0" smtClean="0"/>
              <a:t>有了返回值，返回值如下表：</a:t>
            </a:r>
            <a:endParaRPr lang="zh-CN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9450" y="2838464"/>
            <a:ext cx="27051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完整的例子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06" y="1500174"/>
            <a:ext cx="8786874" cy="4572032"/>
          </a:xfrm>
        </p:spPr>
        <p:txBody>
          <a:bodyPr>
            <a:noAutofit/>
          </a:bodyPr>
          <a:lstStyle/>
          <a:p>
            <a:r>
              <a:rPr lang="zh-CN" altLang="en-US" sz="2400" dirty="0" smtClean="0"/>
              <a:t>要求：弹出一个信息窗口，信息内容是“删除信息无法恢复，是否删除</a:t>
            </a:r>
            <a:r>
              <a:rPr lang="en-US" altLang="zh-CN" sz="2400" dirty="0" smtClean="0"/>
              <a:t>?”</a:t>
            </a:r>
            <a:r>
              <a:rPr lang="zh-CN" altLang="en-US" sz="2400" dirty="0" smtClean="0"/>
              <a:t>，窗口标题是“警告”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图标是警告图标。如果用户选择了“是”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则返回“删除了！”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否则返回“你取消了！”</a:t>
            </a:r>
            <a:endParaRPr lang="en-US" altLang="zh-CN" sz="2400" dirty="0" smtClean="0"/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Sub test3()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    response = </a:t>
            </a:r>
            <a:r>
              <a:rPr lang="en-US" altLang="zh-CN" sz="2400" dirty="0" err="1" smtClean="0">
                <a:solidFill>
                  <a:srgbClr val="002060"/>
                </a:solidFill>
              </a:rPr>
              <a:t>MsgBox</a:t>
            </a:r>
            <a:r>
              <a:rPr lang="en-US" altLang="zh-CN" sz="2400" dirty="0" smtClean="0">
                <a:solidFill>
                  <a:srgbClr val="002060"/>
                </a:solidFill>
              </a:rPr>
              <a:t>("</a:t>
            </a:r>
            <a:r>
              <a:rPr lang="zh-CN" altLang="en-US" sz="2400" dirty="0" smtClean="0">
                <a:solidFill>
                  <a:srgbClr val="002060"/>
                </a:solidFill>
              </a:rPr>
              <a:t>删除信息无法恢复，是否删除</a:t>
            </a:r>
            <a:r>
              <a:rPr lang="en-US" altLang="zh-CN" sz="2400" dirty="0" smtClean="0">
                <a:solidFill>
                  <a:srgbClr val="002060"/>
                </a:solidFill>
              </a:rPr>
              <a:t>?", </a:t>
            </a:r>
            <a:r>
              <a:rPr lang="en-US" altLang="zh-CN" sz="2400" dirty="0" err="1" smtClean="0">
                <a:solidFill>
                  <a:srgbClr val="002060"/>
                </a:solidFill>
              </a:rPr>
              <a:t>vbExclamation</a:t>
            </a:r>
            <a:r>
              <a:rPr lang="en-US" altLang="zh-CN" sz="2400" dirty="0" smtClean="0">
                <a:solidFill>
                  <a:srgbClr val="002060"/>
                </a:solidFill>
              </a:rPr>
              <a:t> + </a:t>
            </a:r>
            <a:r>
              <a:rPr lang="en-US" altLang="zh-CN" sz="2400" dirty="0" err="1" smtClean="0">
                <a:solidFill>
                  <a:srgbClr val="002060"/>
                </a:solidFill>
              </a:rPr>
              <a:t>vbYesNo</a:t>
            </a:r>
            <a:r>
              <a:rPr lang="en-US" altLang="zh-CN" sz="2400" dirty="0" smtClean="0">
                <a:solidFill>
                  <a:srgbClr val="002060"/>
                </a:solidFill>
              </a:rPr>
              <a:t>, "</a:t>
            </a:r>
            <a:r>
              <a:rPr lang="zh-CN" altLang="en-US" sz="2400" dirty="0" smtClean="0">
                <a:solidFill>
                  <a:srgbClr val="002060"/>
                </a:solidFill>
              </a:rPr>
              <a:t>警告</a:t>
            </a:r>
            <a:r>
              <a:rPr lang="en-US" altLang="zh-CN" sz="2400" dirty="0" smtClean="0">
                <a:solidFill>
                  <a:srgbClr val="002060"/>
                </a:solidFill>
              </a:rPr>
              <a:t>")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    If response = </a:t>
            </a:r>
            <a:r>
              <a:rPr lang="en-US" altLang="zh-CN" sz="2400" dirty="0" err="1" smtClean="0">
                <a:solidFill>
                  <a:srgbClr val="002060"/>
                </a:solidFill>
              </a:rPr>
              <a:t>vbYes</a:t>
            </a:r>
            <a:r>
              <a:rPr lang="en-US" altLang="zh-CN" sz="2400" dirty="0" smtClean="0">
                <a:solidFill>
                  <a:srgbClr val="002060"/>
                </a:solidFill>
              </a:rPr>
              <a:t> Then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        </a:t>
            </a:r>
            <a:r>
              <a:rPr lang="en-US" altLang="zh-CN" sz="2400" dirty="0" err="1" smtClean="0">
                <a:solidFill>
                  <a:srgbClr val="002060"/>
                </a:solidFill>
              </a:rPr>
              <a:t>MsgBox</a:t>
            </a:r>
            <a:r>
              <a:rPr lang="en-US" altLang="zh-CN" sz="2400" dirty="0" smtClean="0">
                <a:solidFill>
                  <a:srgbClr val="002060"/>
                </a:solidFill>
              </a:rPr>
              <a:t> "</a:t>
            </a:r>
            <a:r>
              <a:rPr lang="zh-CN" altLang="en-US" sz="2400" dirty="0" smtClean="0">
                <a:solidFill>
                  <a:srgbClr val="002060"/>
                </a:solidFill>
              </a:rPr>
              <a:t>删除了</a:t>
            </a:r>
            <a:r>
              <a:rPr lang="en-US" altLang="zh-CN" sz="2400" dirty="0" smtClean="0">
                <a:solidFill>
                  <a:srgbClr val="002060"/>
                </a:solidFill>
              </a:rPr>
              <a:t>"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    Else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        </a:t>
            </a:r>
            <a:r>
              <a:rPr lang="en-US" altLang="zh-CN" sz="2400" dirty="0" err="1" smtClean="0">
                <a:solidFill>
                  <a:srgbClr val="002060"/>
                </a:solidFill>
              </a:rPr>
              <a:t>MsgBox</a:t>
            </a:r>
            <a:r>
              <a:rPr lang="en-US" altLang="zh-CN" sz="2400" dirty="0" smtClean="0">
                <a:solidFill>
                  <a:srgbClr val="002060"/>
                </a:solidFill>
              </a:rPr>
              <a:t> "</a:t>
            </a:r>
            <a:r>
              <a:rPr lang="zh-CN" altLang="en-US" sz="2400" dirty="0" smtClean="0">
                <a:solidFill>
                  <a:srgbClr val="002060"/>
                </a:solidFill>
              </a:rPr>
              <a:t>你取消了</a:t>
            </a:r>
            <a:r>
              <a:rPr lang="en-US" altLang="zh-CN" sz="2400" dirty="0" smtClean="0">
                <a:solidFill>
                  <a:srgbClr val="002060"/>
                </a:solidFill>
              </a:rPr>
              <a:t>"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    End If</a:t>
            </a:r>
          </a:p>
          <a:p>
            <a:r>
              <a:rPr lang="en-US" altLang="zh-CN" sz="2400" dirty="0" smtClean="0">
                <a:solidFill>
                  <a:srgbClr val="002060"/>
                </a:solidFill>
              </a:rPr>
              <a:t>End Sub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429000"/>
            <a:ext cx="2714644" cy="1803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5375175"/>
            <a:ext cx="1352548" cy="1344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62856" y="5375175"/>
            <a:ext cx="1352548" cy="1344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模块">
  <a:themeElements>
    <a:clrScheme name="模块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模块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模块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133</TotalTime>
  <Words>350</Words>
  <Application>Microsoft Office PowerPoint</Application>
  <PresentationFormat>全屏显示(4:3)</PresentationFormat>
  <Paragraphs>44</Paragraphs>
  <Slides>8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模块</vt:lpstr>
      <vt:lpstr>MsgBox的用法</vt:lpstr>
      <vt:lpstr> 建新excel表，alt+F11进入vba编辑窗口 </vt:lpstr>
      <vt:lpstr>msgbox的参数介绍</vt:lpstr>
      <vt:lpstr>第一个参数prompt</vt:lpstr>
      <vt:lpstr>第二个参数buttons</vt:lpstr>
      <vt:lpstr>举例</vt:lpstr>
      <vt:lpstr>msgbox的返回值</vt:lpstr>
      <vt:lpstr>完整的例子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MsgBox的用法</dc:title>
  <dc:creator>pc</dc:creator>
  <cp:lastModifiedBy>walkinnet</cp:lastModifiedBy>
  <cp:revision>15</cp:revision>
  <dcterms:created xsi:type="dcterms:W3CDTF">2016-10-03T15:03:05Z</dcterms:created>
  <dcterms:modified xsi:type="dcterms:W3CDTF">2016-10-04T02:28:48Z</dcterms:modified>
</cp:coreProperties>
</file>