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780" y="-11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6923112" cy="576064"/>
          </a:xfrm>
        </p:spPr>
        <p:txBody>
          <a:bodyPr>
            <a:normAutofit/>
          </a:bodyPr>
          <a:lstStyle>
            <a:lvl1pPr algn="l">
              <a:defRPr sz="32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616624"/>
          </a:xfrm>
        </p:spPr>
        <p:txBody>
          <a:bodyPr/>
          <a:lstStyle>
            <a:lvl1pPr>
              <a:buFontTx/>
              <a:buBlip>
                <a:blip r:embed="rId2"/>
              </a:buBlip>
              <a:defRPr sz="2800" baseline="0">
                <a:latin typeface="Microsoft New Tai Lue" pitchFamily="34" charset="0"/>
                <a:ea typeface="微软雅黑" pitchFamily="34" charset="-122"/>
              </a:defRPr>
            </a:lvl1pPr>
            <a:lvl2pPr>
              <a:buFontTx/>
              <a:buBlip>
                <a:blip r:embed="rId3"/>
              </a:buBlip>
              <a:defRPr sz="2400" baseline="0">
                <a:latin typeface="Microsoft New Tai Lue" pitchFamily="34" charset="0"/>
                <a:ea typeface="微软雅黑" pitchFamily="34" charset="-122"/>
              </a:defRPr>
            </a:lvl2pPr>
            <a:lvl3pPr>
              <a:buFontTx/>
              <a:buBlip>
                <a:blip r:embed="rId4"/>
              </a:buBlip>
              <a:defRPr sz="2000" baseline="0">
                <a:latin typeface="Microsoft New Tai Lue" pitchFamily="34" charset="0"/>
                <a:ea typeface="微软雅黑" pitchFamily="34" charset="-122"/>
              </a:defRPr>
            </a:lvl3pPr>
            <a:lvl4pPr>
              <a:defRPr sz="1800" baseline="0">
                <a:latin typeface="Microsoft New Tai Lue" pitchFamily="34" charset="0"/>
                <a:ea typeface="微软雅黑" pitchFamily="34" charset="-122"/>
              </a:defRPr>
            </a:lvl4pPr>
            <a:lvl5pPr>
              <a:defRPr sz="1600" baseline="0">
                <a:latin typeface="Microsoft New Tai Lue" pitchFamily="34" charset="0"/>
                <a:ea typeface="微软雅黑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467544" y="105273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467544" y="44624"/>
            <a:ext cx="4392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smtClean="0">
                <a:latin typeface="微软雅黑" pitchFamily="34" charset="-122"/>
                <a:ea typeface="微软雅黑" pitchFamily="34" charset="-122"/>
              </a:rPr>
              <a:t>第九讲 习题课</a:t>
            </a:r>
            <a:endParaRPr lang="zh-CN" altLang="en-US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67544" y="332656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5987008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54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01608" y="6492875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mtClean="0"/>
              <a:t>第九讲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smtClean="0"/>
              <a:t>习题课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7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/>
              <a:t>有若干个采样值存放在文件</a:t>
            </a:r>
            <a:r>
              <a:rPr lang="en-US" altLang="zh-CN" smtClean="0"/>
              <a:t>input.dat</a:t>
            </a:r>
            <a:r>
              <a:rPr lang="zh-CN" altLang="zh-CN" smtClean="0"/>
              <a:t>中（每行一条数据），编写程序，计算这些采样值的方差。方差的计算公式如下：</a:t>
            </a:r>
          </a:p>
          <a:p>
            <a:endParaRPr lang="zh-CN" altLang="en-US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073" name="Object 1"/>
          <p:cNvGraphicFramePr>
            <a:graphicFrameLocks noChangeAspect="1"/>
          </p:cNvGraphicFramePr>
          <p:nvPr/>
        </p:nvGraphicFramePr>
        <p:xfrm>
          <a:off x="2915816" y="2564904"/>
          <a:ext cx="3015335" cy="720080"/>
        </p:xfrm>
        <a:graphic>
          <a:graphicData uri="http://schemas.openxmlformats.org/presentationml/2006/ole">
            <p:oleObj spid="_x0000_s3073" name="Equation" r:id="rId3" imgW="1917700" imgH="457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隐式声明与显式声明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mtClean="0"/>
              <a:t>变量是否必须要先声明后使用？</a:t>
            </a:r>
            <a:endParaRPr lang="en-US" altLang="zh-CN" smtClean="0"/>
          </a:p>
          <a:p>
            <a:r>
              <a:rPr lang="zh-CN" altLang="en-US" smtClean="0"/>
              <a:t>未经声明的变量在使用的时候类型如何？</a:t>
            </a:r>
            <a:endParaRPr lang="en-US" altLang="zh-CN" smtClean="0"/>
          </a:p>
          <a:p>
            <a:pPr lvl="1"/>
            <a:r>
              <a:rPr lang="zh-CN" altLang="en-US" smtClean="0"/>
              <a:t>未声明的以</a:t>
            </a:r>
            <a:r>
              <a:rPr lang="en-US" altLang="zh-CN" smtClean="0"/>
              <a:t>I,J,K,L,M,N</a:t>
            </a:r>
            <a:r>
              <a:rPr lang="zh-CN" altLang="en-US" smtClean="0"/>
              <a:t>开头的变量默认为整型</a:t>
            </a:r>
            <a:endParaRPr lang="en-US" altLang="zh-CN" smtClean="0"/>
          </a:p>
          <a:p>
            <a:pPr lvl="1"/>
            <a:r>
              <a:rPr lang="zh-CN" altLang="en-US" smtClean="0"/>
              <a:t>其它变量均为浮点型</a:t>
            </a:r>
            <a:endParaRPr lang="en-US" altLang="zh-CN" smtClean="0"/>
          </a:p>
          <a:p>
            <a:pPr lvl="1"/>
            <a:r>
              <a:rPr lang="zh-CN" altLang="en-US" smtClean="0"/>
              <a:t>此特性称为隐式声明</a:t>
            </a:r>
            <a:endParaRPr lang="en-US" altLang="zh-CN" smtClean="0"/>
          </a:p>
          <a:p>
            <a:r>
              <a:rPr lang="zh-CN" altLang="en-US" smtClean="0"/>
              <a:t>在隐式声明中设置默认类型</a:t>
            </a:r>
            <a:endParaRPr lang="en-US" altLang="zh-CN" smtClean="0"/>
          </a:p>
          <a:p>
            <a:pPr lvl="1"/>
            <a:r>
              <a:rPr lang="zh-CN" altLang="en-US" smtClean="0"/>
              <a:t>缺省的情况，</a:t>
            </a:r>
            <a:r>
              <a:rPr lang="en-US" altLang="zh-CN" smtClean="0"/>
              <a:t>I~N</a:t>
            </a:r>
            <a:r>
              <a:rPr lang="zh-CN" altLang="en-US" smtClean="0"/>
              <a:t>开头的变量为整型</a:t>
            </a:r>
            <a:endParaRPr lang="en-US" altLang="zh-CN" smtClean="0"/>
          </a:p>
          <a:p>
            <a:pPr lvl="1"/>
            <a:r>
              <a:rPr lang="en-US" altLang="zh-CN" smtClean="0"/>
              <a:t>IMPLICIT REAL(I-N)</a:t>
            </a:r>
          </a:p>
          <a:p>
            <a:pPr lvl="2"/>
            <a:r>
              <a:rPr lang="zh-CN" altLang="en-US" smtClean="0"/>
              <a:t>本语句可以修改</a:t>
            </a:r>
            <a:r>
              <a:rPr lang="en-US" altLang="zh-CN" smtClean="0"/>
              <a:t>I-N</a:t>
            </a:r>
            <a:r>
              <a:rPr lang="zh-CN" altLang="en-US" smtClean="0"/>
              <a:t>的默认类型为浮点型</a:t>
            </a:r>
            <a:endParaRPr lang="en-US" altLang="zh-CN" smtClean="0"/>
          </a:p>
          <a:p>
            <a:pPr lvl="1"/>
            <a:r>
              <a:rPr lang="zh-CN" altLang="en-US" smtClean="0"/>
              <a:t>类似的：</a:t>
            </a:r>
            <a:endParaRPr lang="en-US" altLang="zh-CN" smtClean="0"/>
          </a:p>
          <a:p>
            <a:pPr lvl="2"/>
            <a:r>
              <a:rPr lang="en-US" altLang="zh-CN" smtClean="0"/>
              <a:t>IMPLICIT INTEGER(a-z)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隐式声明的缺陷</a:t>
            </a:r>
            <a:endParaRPr lang="en-US" altLang="zh-CN" smtClean="0"/>
          </a:p>
          <a:p>
            <a:r>
              <a:rPr lang="zh-CN" altLang="en-US" smtClean="0"/>
              <a:t>强制显式声明：所有变量必须先声明后使用</a:t>
            </a:r>
            <a:endParaRPr lang="en-US" altLang="zh-CN" smtClean="0"/>
          </a:p>
          <a:p>
            <a:pPr lvl="1"/>
            <a:r>
              <a:rPr lang="zh-CN" altLang="en-US" smtClean="0"/>
              <a:t>在程序中加入语句：</a:t>
            </a:r>
            <a:endParaRPr lang="en-US" altLang="zh-CN" smtClean="0"/>
          </a:p>
          <a:p>
            <a:pPr lvl="1"/>
            <a:r>
              <a:rPr lang="en-US" altLang="zh-CN" smtClean="0"/>
              <a:t>IMPLICIT NONE</a:t>
            </a:r>
          </a:p>
          <a:p>
            <a:pPr lvl="1"/>
            <a:r>
              <a:rPr lang="zh-CN" altLang="en-US" smtClean="0"/>
              <a:t>此语句的意思是关闭掉隐式声明</a:t>
            </a:r>
            <a:endParaRPr lang="en-US" altLang="zh-CN" smtClean="0"/>
          </a:p>
          <a:p>
            <a:pPr>
              <a:buNone/>
            </a:pPr>
            <a:endParaRPr lang="en-US" altLang="zh-CN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将一个给定一维数组元素按次序颠倒，即第一个元素与最后一个元素交换，第二个元素与倒数第二个元素交换，依次类推。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计算</a:t>
            </a:r>
            <a:endParaRPr lang="zh-CN" altLang="en-US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1763688" y="1844824"/>
          <a:ext cx="1821379" cy="720080"/>
        </p:xfrm>
        <a:graphic>
          <a:graphicData uri="http://schemas.openxmlformats.org/presentationml/2006/ole">
            <p:oleObj spid="_x0000_s2050" name="Equation" r:id="rId3" imgW="109188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3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计算一维数组中的所有元素的平均值，然后计算每一个元素与平均值之差的平方和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4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/>
              <a:t>程序运行的结果是？</a:t>
            </a:r>
            <a:endParaRPr lang="en-US" altLang="zh-CN" smtClean="0"/>
          </a:p>
          <a:p>
            <a:pPr>
              <a:buNone/>
            </a:pPr>
            <a:r>
              <a:rPr lang="en-US" altLang="zh-CN" smtClean="0"/>
              <a:t>program test</a:t>
            </a:r>
          </a:p>
          <a:p>
            <a:pPr>
              <a:buNone/>
            </a:pPr>
            <a:r>
              <a:rPr lang="en-US" altLang="zh-CN" smtClean="0"/>
              <a:t>Implicit none</a:t>
            </a:r>
          </a:p>
          <a:p>
            <a:pPr>
              <a:buNone/>
            </a:pPr>
            <a:r>
              <a:rPr lang="en-US" altLang="zh-CN" smtClean="0"/>
              <a:t>Integer::i</a:t>
            </a:r>
          </a:p>
          <a:p>
            <a:pPr>
              <a:buNone/>
            </a:pPr>
            <a:r>
              <a:rPr lang="en-US" altLang="zh-CN" smtClean="0"/>
              <a:t>Integer::a(5)</a:t>
            </a:r>
          </a:p>
          <a:p>
            <a:pPr>
              <a:buNone/>
            </a:pPr>
            <a:r>
              <a:rPr lang="en-US" altLang="zh-CN" smtClean="0"/>
              <a:t>Forall ( i=1:5 )</a:t>
            </a:r>
          </a:p>
          <a:p>
            <a:pPr>
              <a:buNone/>
            </a:pPr>
            <a:r>
              <a:rPr lang="en-US" altLang="zh-CN" smtClean="0"/>
              <a:t>     A(I)=5</a:t>
            </a:r>
          </a:p>
          <a:p>
            <a:pPr>
              <a:buNone/>
            </a:pPr>
            <a:r>
              <a:rPr lang="en-US" altLang="zh-CN" smtClean="0"/>
              <a:t>End forall</a:t>
            </a:r>
          </a:p>
          <a:p>
            <a:pPr>
              <a:buNone/>
            </a:pPr>
            <a:r>
              <a:rPr lang="en-US" altLang="zh-CN" smtClean="0"/>
              <a:t>Write(*,*)a</a:t>
            </a:r>
          </a:p>
          <a:p>
            <a:pPr>
              <a:buNone/>
            </a:pPr>
            <a:r>
              <a:rPr lang="en-US" altLang="zh-CN" smtClean="0"/>
              <a:t>end</a:t>
            </a:r>
          </a:p>
          <a:p>
            <a:pPr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5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mtClean="0"/>
              <a:t>程序运行的结果是？</a:t>
            </a:r>
            <a:endParaRPr lang="en-US" altLang="zh-CN" smtClean="0"/>
          </a:p>
          <a:p>
            <a:pPr>
              <a:buNone/>
            </a:pPr>
            <a:r>
              <a:rPr lang="en-US" altLang="zh-CN" smtClean="0"/>
              <a:t>Program test</a:t>
            </a:r>
          </a:p>
          <a:p>
            <a:pPr>
              <a:buNone/>
            </a:pPr>
            <a:r>
              <a:rPr lang="en-US" altLang="zh-CN" smtClean="0"/>
              <a:t>Implicit none</a:t>
            </a:r>
          </a:p>
          <a:p>
            <a:pPr>
              <a:buNone/>
            </a:pPr>
            <a:r>
              <a:rPr lang="en-US" altLang="zh-CN" smtClean="0"/>
              <a:t>Integer::i</a:t>
            </a:r>
          </a:p>
          <a:p>
            <a:pPr>
              <a:buNone/>
            </a:pPr>
            <a:r>
              <a:rPr lang="en-US" altLang="zh-CN" smtClean="0"/>
              <a:t>Integer::a(5)=(/ (i, i=1,5) /)</a:t>
            </a:r>
          </a:p>
          <a:p>
            <a:pPr>
              <a:buNone/>
            </a:pPr>
            <a:r>
              <a:rPr lang="en-US" altLang="zh-CN" smtClean="0"/>
              <a:t>Integer::b(5)=0</a:t>
            </a:r>
          </a:p>
          <a:p>
            <a:pPr>
              <a:buNone/>
            </a:pPr>
            <a:r>
              <a:rPr lang="en-US" altLang="zh-CN" smtClean="0"/>
              <a:t>Where (a&lt;3)</a:t>
            </a:r>
          </a:p>
          <a:p>
            <a:pPr>
              <a:buNone/>
            </a:pPr>
            <a:r>
              <a:rPr lang="en-US" altLang="zh-CN" smtClean="0"/>
              <a:t>     b=a</a:t>
            </a:r>
          </a:p>
          <a:p>
            <a:pPr>
              <a:buNone/>
            </a:pPr>
            <a:r>
              <a:rPr lang="en-US" altLang="zh-CN" smtClean="0"/>
              <a:t>End where</a:t>
            </a:r>
          </a:p>
          <a:p>
            <a:pPr>
              <a:buNone/>
            </a:pPr>
            <a:r>
              <a:rPr lang="en-US" altLang="zh-CN" smtClean="0"/>
              <a:t>Write(*,"(5(i3,1x))") b</a:t>
            </a:r>
          </a:p>
          <a:p>
            <a:pPr>
              <a:buNone/>
            </a:pPr>
            <a:r>
              <a:rPr lang="en-US" altLang="zh-CN" smtClean="0"/>
              <a:t>end</a:t>
            </a:r>
          </a:p>
          <a:p>
            <a:pPr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/>
              <a:t>例</a:t>
            </a:r>
            <a:r>
              <a:rPr lang="en-US" altLang="zh-CN" smtClean="0"/>
              <a:t>6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mtClean="0"/>
              <a:t>编写一个</a:t>
            </a:r>
            <a:r>
              <a:rPr lang="zh-CN" altLang="zh-CN" smtClean="0"/>
              <a:t>程序</a:t>
            </a:r>
            <a:r>
              <a:rPr lang="zh-CN" altLang="zh-CN" smtClean="0"/>
              <a:t>输出</a:t>
            </a:r>
            <a:r>
              <a:rPr lang="zh-CN" altLang="zh-CN" smtClean="0"/>
              <a:t>杨辉三角</a:t>
            </a:r>
            <a:r>
              <a:rPr lang="zh-CN" altLang="zh-CN" smtClean="0"/>
              <a:t>的</a:t>
            </a:r>
            <a:r>
              <a:rPr lang="zh-CN" altLang="zh-CN" smtClean="0"/>
              <a:t>前</a:t>
            </a:r>
            <a:r>
              <a:rPr lang="en-US" altLang="zh-CN" smtClean="0"/>
              <a:t>N</a:t>
            </a:r>
            <a:r>
              <a:rPr lang="zh-CN" altLang="zh-CN" smtClean="0"/>
              <a:t>行</a:t>
            </a:r>
            <a:endParaRPr lang="en-US" altLang="zh-CN" smtClean="0"/>
          </a:p>
          <a:p>
            <a:r>
              <a:rPr lang="zh-CN" altLang="en-US" smtClean="0"/>
              <a:t>杨</a:t>
            </a:r>
            <a:r>
              <a:rPr lang="zh-CN" altLang="en-US" smtClean="0"/>
              <a:t>辉三角如下：</a:t>
            </a:r>
            <a:endParaRPr lang="en-US" altLang="zh-CN" smtClean="0"/>
          </a:p>
          <a:p>
            <a:pPr>
              <a:buNone/>
            </a:pPr>
            <a:r>
              <a:rPr lang="zh-CN" altLang="en-US" smtClean="0"/>
              <a:t> </a:t>
            </a:r>
            <a:r>
              <a:rPr lang="en-US" altLang="zh-CN" smtClean="0"/>
              <a:t>1</a:t>
            </a:r>
          </a:p>
          <a:p>
            <a:pPr>
              <a:buNone/>
            </a:pPr>
            <a:r>
              <a:rPr lang="en-US" altLang="zh-CN" smtClean="0"/>
              <a:t> </a:t>
            </a:r>
            <a:r>
              <a:rPr lang="en-US" altLang="zh-CN" smtClean="0"/>
              <a:t>1           </a:t>
            </a:r>
            <a:r>
              <a:rPr lang="en-US" altLang="zh-CN" smtClean="0"/>
              <a:t>1</a:t>
            </a:r>
          </a:p>
          <a:p>
            <a:pPr>
              <a:buNone/>
            </a:pPr>
            <a:r>
              <a:rPr lang="en-US" altLang="zh-CN" smtClean="0"/>
              <a:t> </a:t>
            </a:r>
            <a:r>
              <a:rPr lang="en-US" altLang="zh-CN" smtClean="0"/>
              <a:t>1           </a:t>
            </a:r>
            <a:r>
              <a:rPr lang="en-US" altLang="zh-CN" smtClean="0"/>
              <a:t>2           1</a:t>
            </a:r>
          </a:p>
          <a:p>
            <a:pPr>
              <a:buNone/>
            </a:pPr>
            <a:r>
              <a:rPr lang="en-US" altLang="zh-CN" smtClean="0"/>
              <a:t> </a:t>
            </a:r>
            <a:r>
              <a:rPr lang="en-US" altLang="zh-CN" smtClean="0"/>
              <a:t>1           </a:t>
            </a:r>
            <a:r>
              <a:rPr lang="en-US" altLang="zh-CN" smtClean="0"/>
              <a:t>3           3           1</a:t>
            </a:r>
          </a:p>
          <a:p>
            <a:pPr>
              <a:buNone/>
            </a:pPr>
            <a:r>
              <a:rPr lang="en-US" altLang="zh-CN" smtClean="0"/>
              <a:t> </a:t>
            </a:r>
            <a:r>
              <a:rPr lang="en-US" altLang="zh-CN" smtClean="0"/>
              <a:t>1           </a:t>
            </a:r>
            <a:r>
              <a:rPr lang="en-US" altLang="zh-CN" smtClean="0"/>
              <a:t>4           6           4           1</a:t>
            </a:r>
          </a:p>
          <a:p>
            <a:pPr>
              <a:buNone/>
            </a:pPr>
            <a:r>
              <a:rPr lang="en-US" altLang="zh-CN" smtClean="0"/>
              <a:t> </a:t>
            </a:r>
            <a:r>
              <a:rPr lang="en-US" altLang="zh-CN" smtClean="0"/>
              <a:t>1           </a:t>
            </a:r>
            <a:r>
              <a:rPr lang="en-US" altLang="zh-CN" smtClean="0"/>
              <a:t>5          10          10           5           1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9050"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4889</TotalTime>
  <Words>349</Words>
  <Application>Microsoft Office PowerPoint</Application>
  <PresentationFormat>全屏显示(4:3)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</vt:lpstr>
      <vt:lpstr>MathType 6.0 Equation</vt:lpstr>
      <vt:lpstr>第九讲</vt:lpstr>
      <vt:lpstr>隐式声明与显式声明</vt:lpstr>
      <vt:lpstr>幻灯片 3</vt:lpstr>
      <vt:lpstr>例1</vt:lpstr>
      <vt:lpstr>例2</vt:lpstr>
      <vt:lpstr>例3</vt:lpstr>
      <vt:lpstr>例4</vt:lpstr>
      <vt:lpstr>例5</vt:lpstr>
      <vt:lpstr>例6</vt:lpstr>
      <vt:lpstr>例7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Windows 用户</cp:lastModifiedBy>
  <cp:revision>358</cp:revision>
  <dcterms:created xsi:type="dcterms:W3CDTF">2015-09-08T00:49:48Z</dcterms:created>
  <dcterms:modified xsi:type="dcterms:W3CDTF">2016-04-20T08:15:51Z</dcterms:modified>
</cp:coreProperties>
</file>