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5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第八讲 文件初步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第八讲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文件初步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8.1.3 </a:t>
            </a:r>
            <a:r>
              <a:rPr lang="zh-CN" altLang="en-US" dirty="0" smtClean="0"/>
              <a:t>磁盘文件的读写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以自由格式从文件</a:t>
            </a:r>
            <a:r>
              <a:rPr lang="en-US" altLang="zh-CN" dirty="0" smtClean="0"/>
              <a:t>input.dat</a:t>
            </a:r>
            <a:r>
              <a:rPr lang="zh-CN" altLang="en-US" dirty="0" smtClean="0"/>
              <a:t>中读取变量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smtClean="0"/>
              <a:t>y</a:t>
            </a:r>
            <a:r>
              <a:rPr lang="zh-CN" altLang="en-US" dirty="0" smtClean="0"/>
              <a:t>，</a:t>
            </a:r>
            <a:r>
              <a:rPr lang="en-US" altLang="zh-CN" dirty="0" smtClean="0"/>
              <a:t>z</a:t>
            </a:r>
          </a:p>
          <a:p>
            <a:pPr lvl="1"/>
            <a:r>
              <a:rPr lang="en-US" altLang="zh-CN" dirty="0" smtClean="0"/>
              <a:t>OPEN (UNIT=8,FILE=‘</a:t>
            </a:r>
            <a:r>
              <a:rPr lang="en-US" altLang="zh-CN" dirty="0" err="1" smtClean="0"/>
              <a:t>input.dat’,STATUS</a:t>
            </a:r>
            <a:r>
              <a:rPr lang="en-US" altLang="zh-CN" dirty="0" smtClean="0"/>
              <a:t>=&amp;</a:t>
            </a:r>
          </a:p>
          <a:p>
            <a:pPr lvl="1"/>
            <a:r>
              <a:rPr lang="en-US" altLang="zh-CN" dirty="0" smtClean="0"/>
              <a:t>&amp;’OLD’,IOSTAT=</a:t>
            </a:r>
            <a:r>
              <a:rPr lang="en-US" altLang="zh-CN" dirty="0" err="1" smtClean="0"/>
              <a:t>ierror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READ (8,*) </a:t>
            </a:r>
            <a:r>
              <a:rPr lang="en-US" altLang="zh-CN" dirty="0" err="1" smtClean="0">
                <a:solidFill>
                  <a:srgbClr val="FF0000"/>
                </a:solidFill>
              </a:rPr>
              <a:t>x,y,z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以特定格式向文件</a:t>
            </a:r>
            <a:r>
              <a:rPr lang="en-US" altLang="zh-CN" dirty="0" smtClean="0"/>
              <a:t>output.dat</a:t>
            </a:r>
            <a:r>
              <a:rPr lang="zh-CN" altLang="en-US" dirty="0" smtClean="0"/>
              <a:t>写入</a:t>
            </a:r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smtClean="0"/>
              <a:t>y</a:t>
            </a:r>
            <a:r>
              <a:rPr lang="zh-CN" altLang="en-US" dirty="0" smtClean="0"/>
              <a:t>，</a:t>
            </a:r>
            <a:r>
              <a:rPr lang="en-US" altLang="zh-CN" dirty="0" smtClean="0"/>
              <a:t>z</a:t>
            </a:r>
            <a:r>
              <a:rPr lang="zh-CN" altLang="en-US" dirty="0" smtClean="0"/>
              <a:t>的值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OPEN (UNIT=9,FILE=‘</a:t>
            </a:r>
            <a:r>
              <a:rPr lang="en-US" altLang="zh-CN" dirty="0" err="1" smtClean="0"/>
              <a:t>output.dat’,STATUS</a:t>
            </a:r>
            <a:r>
              <a:rPr lang="en-US" altLang="zh-CN" dirty="0" smtClean="0"/>
              <a:t>=&amp;</a:t>
            </a:r>
          </a:p>
          <a:p>
            <a:pPr lvl="1"/>
            <a:r>
              <a:rPr lang="en-US" altLang="zh-CN" dirty="0" smtClean="0"/>
              <a:t>&amp;’REPLACE’,IOSTAT=</a:t>
            </a:r>
            <a:r>
              <a:rPr lang="en-US" altLang="zh-CN" dirty="0" err="1" smtClean="0"/>
              <a:t>ierroe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WRITE (9,100) </a:t>
            </a:r>
            <a:r>
              <a:rPr lang="en-US" altLang="zh-CN" dirty="0" err="1" smtClean="0">
                <a:solidFill>
                  <a:srgbClr val="FF0000"/>
                </a:solidFill>
              </a:rPr>
              <a:t>x,y,z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100 FORMAT (‘x =‘,F10.2,’ y = ‘,F10.2,’z=‘,F10.2)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例：从文件中读取一个数组</a:t>
            </a:r>
            <a:endParaRPr lang="pt-BR" altLang="zh-CN" dirty="0" smtClean="0"/>
          </a:p>
          <a:p>
            <a:pPr lvl="1"/>
            <a:r>
              <a:rPr lang="pt-BR" altLang="zh-CN" dirty="0" smtClean="0"/>
              <a:t>INTEGER,PARAMETER::N=3</a:t>
            </a:r>
          </a:p>
          <a:p>
            <a:pPr lvl="1"/>
            <a:r>
              <a:rPr lang="pt-BR" altLang="zh-CN" dirty="0" smtClean="0"/>
              <a:t>REAl </a:t>
            </a:r>
            <a:r>
              <a:rPr lang="pt-BR" altLang="zh-CN" dirty="0" smtClean="0"/>
              <a:t>:: ma(N,N+1)</a:t>
            </a:r>
          </a:p>
          <a:p>
            <a:pPr lvl="1"/>
            <a:r>
              <a:rPr lang="pt-BR" altLang="zh-CN" dirty="0" smtClean="0"/>
              <a:t>OPEN(unit=8,file='in.dat')</a:t>
            </a:r>
          </a:p>
          <a:p>
            <a:pPr lvl="1"/>
            <a:r>
              <a:rPr lang="pt-BR" altLang="zh-CN" dirty="0" smtClean="0"/>
              <a:t>READ (8,*) ((ma(i,j),j=1,N+1),i=1,N)</a:t>
            </a:r>
          </a:p>
          <a:p>
            <a:r>
              <a:rPr lang="pt-BR" altLang="zh-CN" dirty="0" smtClean="0"/>
              <a:t>in.dat </a:t>
            </a:r>
            <a:r>
              <a:rPr lang="zh-CN" altLang="en-US" dirty="0" smtClean="0"/>
              <a:t>文件内容：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1.0 1.0 1.0 1.0</a:t>
            </a:r>
          </a:p>
          <a:p>
            <a:pPr lvl="1"/>
            <a:r>
              <a:rPr lang="en-US" altLang="zh-CN" dirty="0" smtClean="0"/>
              <a:t>2.0 1.0 1.0 2.0</a:t>
            </a:r>
          </a:p>
          <a:p>
            <a:pPr lvl="1"/>
            <a:r>
              <a:rPr lang="en-US" altLang="zh-CN" dirty="0" smtClean="0"/>
              <a:t>1.0 3.0 2.0 4.0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8.1.4 READ</a:t>
            </a:r>
            <a:r>
              <a:rPr lang="zh-CN" altLang="en-US" dirty="0" smtClean="0"/>
              <a:t>语句中的</a:t>
            </a:r>
            <a:r>
              <a:rPr lang="en-US" altLang="zh-CN" dirty="0" smtClean="0"/>
              <a:t>IOSTAT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如果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语句执行失败，程序会异常中断。</a:t>
            </a:r>
            <a:endParaRPr lang="en-US" altLang="zh-CN" dirty="0" smtClean="0"/>
          </a:p>
          <a:p>
            <a:r>
              <a:rPr lang="zh-CN" altLang="en-US" dirty="0" smtClean="0"/>
              <a:t>为了让程序更为友好以及便于调试，在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语句中可以增加</a:t>
            </a:r>
            <a:r>
              <a:rPr lang="en-US" altLang="zh-CN" dirty="0" smtClean="0"/>
              <a:t>IOSTAT</a:t>
            </a:r>
            <a:r>
              <a:rPr lang="zh-CN" altLang="en-US" dirty="0" smtClean="0"/>
              <a:t>子句。</a:t>
            </a:r>
            <a:endParaRPr lang="en-US" altLang="zh-CN" dirty="0" smtClean="0"/>
          </a:p>
          <a:p>
            <a:r>
              <a:rPr lang="zh-CN" altLang="en-US" dirty="0" smtClean="0"/>
              <a:t>形式为：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READ (</a:t>
            </a:r>
            <a:r>
              <a:rPr lang="en-US" altLang="zh-CN" dirty="0" err="1" smtClean="0"/>
              <a:t>unit,FORMAT,IOSTAT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int_var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err="1" smtClean="0"/>
              <a:t>int_var</a:t>
            </a:r>
            <a:r>
              <a:rPr lang="zh-CN" altLang="en-US" dirty="0" smtClean="0"/>
              <a:t>这个整型变量会返回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执行的状态</a:t>
            </a: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如果</a:t>
            </a:r>
            <a:r>
              <a:rPr lang="en-US" altLang="zh-CN" dirty="0" smtClean="0">
                <a:solidFill>
                  <a:srgbClr val="FF0000"/>
                </a:solidFill>
              </a:rPr>
              <a:t>READ</a:t>
            </a:r>
            <a:r>
              <a:rPr lang="zh-CN" altLang="en-US" dirty="0" smtClean="0">
                <a:solidFill>
                  <a:srgbClr val="FF0000"/>
                </a:solidFill>
              </a:rPr>
              <a:t>成功执行，值为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如果文件或格式错误，值为非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正数（错误代码）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如果因到达输入文件尾部而导致失败，值为负数。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应用举例：</a:t>
            </a:r>
            <a:r>
              <a:rPr lang="en-US" altLang="zh-CN" dirty="0" smtClean="0"/>
              <a:t>example1.f90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616624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read_file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CHARACTER(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=20) :: filename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nvals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INTEGER :: status</a:t>
            </a:r>
          </a:p>
          <a:p>
            <a:r>
              <a:rPr lang="en-US" altLang="zh-CN" dirty="0" smtClean="0"/>
              <a:t>REAL :: value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WRITE (*,*) 'Please enter input file name:'</a:t>
            </a:r>
          </a:p>
          <a:p>
            <a:r>
              <a:rPr lang="en-US" altLang="zh-CN" dirty="0" smtClean="0"/>
              <a:t>READ (*,*) filename</a:t>
            </a:r>
          </a:p>
          <a:p>
            <a:r>
              <a:rPr lang="en-US" altLang="zh-CN" dirty="0" smtClean="0"/>
              <a:t>WRITE (*,1000) filename</a:t>
            </a:r>
          </a:p>
          <a:p>
            <a:r>
              <a:rPr lang="en-US" altLang="zh-CN" dirty="0" smtClean="0"/>
              <a:t>1000 FORMAT (' ','The input filename is :',A)</a:t>
            </a:r>
          </a:p>
          <a:p>
            <a:r>
              <a:rPr lang="en-US" altLang="zh-CN" dirty="0" smtClean="0"/>
              <a:t>OPEN (UNIT=3,FILE=</a:t>
            </a:r>
            <a:r>
              <a:rPr lang="en-US" altLang="zh-CN" dirty="0" err="1" smtClean="0"/>
              <a:t>filename,STATUS</a:t>
            </a:r>
            <a:r>
              <a:rPr lang="en-US" altLang="zh-CN" dirty="0" smtClean="0"/>
              <a:t>='OLD',ACTION='READ',IOSTAT=status)</a:t>
            </a:r>
          </a:p>
          <a:p>
            <a:endParaRPr lang="en-US" altLang="zh-CN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449288"/>
            <a:ext cx="8748464" cy="6220072"/>
          </a:xfrm>
        </p:spPr>
        <p:txBody>
          <a:bodyPr>
            <a:normAutofit fontScale="62500" lnSpcReduction="20000"/>
          </a:bodyPr>
          <a:lstStyle/>
          <a:p>
            <a:r>
              <a:rPr lang="en-US" altLang="zh-CN" dirty="0" err="1" smtClean="0"/>
              <a:t>openif</a:t>
            </a:r>
            <a:r>
              <a:rPr lang="en-US" altLang="zh-CN" dirty="0" smtClean="0"/>
              <a:t>: IF (status == 0) THEN</a:t>
            </a:r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readloop</a:t>
            </a:r>
            <a:r>
              <a:rPr lang="en-US" altLang="zh-CN" dirty="0" smtClean="0"/>
              <a:t>: DO</a:t>
            </a:r>
          </a:p>
          <a:p>
            <a:r>
              <a:rPr lang="en-US" altLang="zh-CN" dirty="0" smtClean="0"/>
              <a:t>		READ (3,*,IOSTAT=status) value</a:t>
            </a:r>
          </a:p>
          <a:p>
            <a:r>
              <a:rPr lang="en-US" altLang="zh-CN" dirty="0" smtClean="0"/>
              <a:t>		IF (status/=0) EXIT</a:t>
            </a:r>
          </a:p>
          <a:p>
            <a:r>
              <a:rPr lang="en-US" altLang="zh-CN" dirty="0" smtClean="0"/>
              <a:t>		</a:t>
            </a:r>
            <a:r>
              <a:rPr lang="en-US" altLang="zh-CN" dirty="0" err="1" smtClean="0"/>
              <a:t>nvals</a:t>
            </a:r>
            <a:r>
              <a:rPr lang="en-US" altLang="zh-CN" dirty="0" smtClean="0"/>
              <a:t> = nvals+1</a:t>
            </a:r>
          </a:p>
          <a:p>
            <a:r>
              <a:rPr lang="en-US" altLang="zh-CN" dirty="0" smtClean="0"/>
              <a:t>		WRITE (*,1010) </a:t>
            </a:r>
            <a:r>
              <a:rPr lang="en-US" altLang="zh-CN" dirty="0" err="1" smtClean="0"/>
              <a:t>nvals,value</a:t>
            </a:r>
            <a:endParaRPr lang="en-US" altLang="zh-CN" dirty="0" smtClean="0"/>
          </a:p>
          <a:p>
            <a:r>
              <a:rPr lang="en-US" altLang="zh-CN" dirty="0" smtClean="0"/>
              <a:t>		1010 FORMAT (' ','Line ',I6,':Value = ',F10.4)</a:t>
            </a:r>
          </a:p>
          <a:p>
            <a:r>
              <a:rPr lang="en-US" altLang="zh-CN" dirty="0" smtClean="0"/>
              <a:t>	END DO </a:t>
            </a:r>
            <a:r>
              <a:rPr lang="en-US" altLang="zh-CN" dirty="0" err="1" smtClean="0"/>
              <a:t>readloop</a:t>
            </a:r>
            <a:r>
              <a:rPr lang="en-US" altLang="zh-CN" dirty="0" smtClean="0"/>
              <a:t>	</a:t>
            </a:r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readif</a:t>
            </a:r>
            <a:r>
              <a:rPr lang="en-US" altLang="zh-CN" dirty="0" smtClean="0"/>
              <a:t>: IF (status&gt;0) THEN</a:t>
            </a:r>
          </a:p>
          <a:p>
            <a:r>
              <a:rPr lang="en-US" altLang="zh-CN" dirty="0" smtClean="0"/>
              <a:t>		WRITE (*,1020) nvals+1</a:t>
            </a:r>
          </a:p>
          <a:p>
            <a:r>
              <a:rPr lang="en-US" altLang="zh-CN" dirty="0" smtClean="0"/>
              <a:t>		1020 FORMAT (' ','An error occurred reading line  ',I6)</a:t>
            </a:r>
          </a:p>
          <a:p>
            <a:r>
              <a:rPr lang="en-US" altLang="zh-CN" smtClean="0"/>
              <a:t>	            ELSE</a:t>
            </a:r>
            <a:endParaRPr lang="en-US" altLang="zh-CN" dirty="0" smtClean="0"/>
          </a:p>
          <a:p>
            <a:r>
              <a:rPr lang="en-US" altLang="zh-CN" dirty="0" smtClean="0"/>
              <a:t>		WRITE (*,1030) </a:t>
            </a:r>
            <a:r>
              <a:rPr lang="en-US" altLang="zh-CN" dirty="0" err="1" smtClean="0"/>
              <a:t>nvals</a:t>
            </a:r>
            <a:endParaRPr lang="en-US" altLang="zh-CN" dirty="0" smtClean="0"/>
          </a:p>
          <a:p>
            <a:r>
              <a:rPr lang="en-US" altLang="zh-CN" dirty="0" smtClean="0"/>
              <a:t>		1030 FORMAT (' ','End of file reached. There were  ',I6,'values </a:t>
            </a:r>
            <a:r>
              <a:rPr lang="en-US" altLang="zh-CN" dirty="0" err="1" smtClean="0"/>
              <a:t>int</a:t>
            </a:r>
            <a:r>
              <a:rPr lang="en-US" altLang="zh-CN" dirty="0" smtClean="0"/>
              <a:t> the file')</a:t>
            </a:r>
          </a:p>
          <a:p>
            <a:r>
              <a:rPr lang="en-US" altLang="zh-CN" dirty="0" smtClean="0"/>
              <a:t>	END IF </a:t>
            </a:r>
            <a:r>
              <a:rPr lang="en-US" altLang="zh-CN" dirty="0" err="1" smtClean="0"/>
              <a:t>readif</a:t>
            </a:r>
            <a:endParaRPr lang="en-US" altLang="zh-CN" dirty="0" smtClean="0"/>
          </a:p>
          <a:p>
            <a:r>
              <a:rPr lang="en-US" altLang="zh-CN" dirty="0" smtClean="0"/>
              <a:t>ELSE </a:t>
            </a:r>
            <a:r>
              <a:rPr lang="en-US" altLang="zh-CN" dirty="0" err="1" smtClean="0"/>
              <a:t>openif</a:t>
            </a:r>
            <a:endParaRPr lang="en-US" altLang="zh-CN" dirty="0" smtClean="0"/>
          </a:p>
          <a:p>
            <a:r>
              <a:rPr lang="en-US" altLang="zh-CN" dirty="0" smtClean="0"/>
              <a:t>	WRITE (*,1040) status</a:t>
            </a:r>
          </a:p>
          <a:p>
            <a:r>
              <a:rPr lang="en-US" altLang="zh-CN" dirty="0" smtClean="0"/>
              <a:t>	1040 FORMAT (' ','Error opening file:IOSTAT = ',I6)</a:t>
            </a:r>
          </a:p>
          <a:p>
            <a:r>
              <a:rPr lang="en-US" altLang="zh-CN" dirty="0" smtClean="0"/>
              <a:t>END IF </a:t>
            </a:r>
            <a:r>
              <a:rPr lang="en-US" altLang="zh-CN" dirty="0" err="1" smtClean="0"/>
              <a:t>openif</a:t>
            </a:r>
            <a:endParaRPr lang="en-US" altLang="zh-CN" dirty="0" smtClean="0"/>
          </a:p>
          <a:p>
            <a:r>
              <a:rPr lang="en-US" altLang="zh-CN" dirty="0" smtClean="0"/>
              <a:t>CLOSE (UNIT =3 )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read_file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8.1.5 </a:t>
            </a:r>
            <a:r>
              <a:rPr lang="zh-CN" altLang="en-US" dirty="0" smtClean="0"/>
              <a:t>文件定位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普通的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文件是顺序文件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读取顺序是从文件中的第一个记录开始到文件中的最后一个记录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如何在文件内部定位读取？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BACKSPACE (UNIT=unit)</a:t>
            </a:r>
          </a:p>
          <a:p>
            <a:pPr lvl="1"/>
            <a:r>
              <a:rPr lang="zh-CN" altLang="en-US" smtClean="0"/>
              <a:t>回退</a:t>
            </a:r>
            <a:r>
              <a:rPr lang="zh-CN" altLang="en-US" dirty="0" smtClean="0"/>
              <a:t>一条记录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REWIND (UNIT=unit)</a:t>
            </a:r>
          </a:p>
          <a:p>
            <a:pPr lvl="1"/>
            <a:r>
              <a:rPr lang="zh-CN" altLang="en-US" smtClean="0"/>
              <a:t>从</a:t>
            </a:r>
            <a:r>
              <a:rPr lang="zh-CN" altLang="en-US" dirty="0" smtClean="0"/>
              <a:t>文件头重新开始文件</a:t>
            </a:r>
            <a:endParaRPr lang="en-US" altLang="zh-CN" dirty="0" smtClean="0"/>
          </a:p>
          <a:p>
            <a:r>
              <a:rPr lang="zh-CN" altLang="en-US" dirty="0" smtClean="0"/>
              <a:t>两个语句也可以加</a:t>
            </a:r>
            <a:r>
              <a:rPr lang="en-US" altLang="zh-CN" dirty="0" smtClean="0"/>
              <a:t>IOSTAT</a:t>
            </a:r>
            <a:r>
              <a:rPr lang="zh-CN" altLang="en-US" dirty="0" smtClean="0"/>
              <a:t>，检查错误，防止异常终止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例：</a:t>
            </a:r>
            <a:r>
              <a:rPr lang="en-US" altLang="zh-CN" dirty="0" smtClean="0"/>
              <a:t>example2.f90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256584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scratch_file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INTEGER,PARAMETER :: LU = 8</a:t>
            </a:r>
          </a:p>
          <a:p>
            <a:r>
              <a:rPr lang="en-US" altLang="zh-CN" dirty="0" smtClean="0"/>
              <a:t>REAL :: data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icount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irec</a:t>
            </a:r>
            <a:endParaRPr lang="en-US" altLang="zh-CN" dirty="0" smtClean="0"/>
          </a:p>
          <a:p>
            <a:r>
              <a:rPr lang="en-US" altLang="zh-CN" dirty="0" smtClean="0"/>
              <a:t>INTEGER :: j</a:t>
            </a:r>
          </a:p>
          <a:p>
            <a:r>
              <a:rPr lang="en-US" altLang="zh-CN" dirty="0" smtClean="0"/>
              <a:t>OPEN (UNIT=LU, STATUS='SCRATCH')</a:t>
            </a:r>
          </a:p>
          <a:p>
            <a:r>
              <a:rPr lang="en-US" altLang="zh-CN" dirty="0" smtClean="0"/>
              <a:t>WRITE (*,100)</a:t>
            </a:r>
          </a:p>
          <a:p>
            <a:r>
              <a:rPr lang="en-US" altLang="zh-CN" dirty="0" smtClean="0"/>
              <a:t>100 FORMAT (1X,'Enter positive or zero input values.',/,&amp;</a:t>
            </a:r>
          </a:p>
          <a:p>
            <a:r>
              <a:rPr lang="en-US" altLang="zh-CN" dirty="0" smtClean="0"/>
              <a:t>			&amp;1X,'A negative value terminates input.')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DO</a:t>
            </a:r>
          </a:p>
          <a:p>
            <a:r>
              <a:rPr lang="en-US" altLang="zh-CN" dirty="0" smtClean="0"/>
              <a:t>	WRITE (*,110) icount+1</a:t>
            </a:r>
          </a:p>
          <a:p>
            <a:r>
              <a:rPr lang="en-US" altLang="zh-CN" dirty="0" smtClean="0"/>
              <a:t>	110 FORMAT (1X,'Enter sample ',I4,':')</a:t>
            </a:r>
          </a:p>
          <a:p>
            <a:r>
              <a:rPr lang="en-US" altLang="zh-CN" dirty="0" smtClean="0"/>
              <a:t>	READ (*,*) data</a:t>
            </a:r>
          </a:p>
          <a:p>
            <a:r>
              <a:rPr lang="en-US" altLang="zh-CN" dirty="0" smtClean="0"/>
              <a:t>	IF (data&lt;0.) EXIT</a:t>
            </a:r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icount</a:t>
            </a:r>
            <a:r>
              <a:rPr lang="en-US" altLang="zh-CN" dirty="0" smtClean="0"/>
              <a:t>=icount+1</a:t>
            </a:r>
          </a:p>
          <a:p>
            <a:r>
              <a:rPr lang="en-US" altLang="zh-CN" dirty="0" smtClean="0"/>
              <a:t>	WRITE(LU,120) data</a:t>
            </a:r>
          </a:p>
          <a:p>
            <a:r>
              <a:rPr lang="en-US" altLang="zh-CN" dirty="0" smtClean="0"/>
              <a:t>	120 FORMAT (1X,ES16.6)</a:t>
            </a:r>
          </a:p>
          <a:p>
            <a:r>
              <a:rPr lang="en-US" altLang="zh-CN" dirty="0" smtClean="0"/>
              <a:t>END DO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WRITE (*,130) </a:t>
            </a:r>
            <a:r>
              <a:rPr lang="en-US" altLang="zh-CN" dirty="0" err="1" smtClean="0"/>
              <a:t>icount</a:t>
            </a:r>
            <a:endParaRPr lang="en-US" altLang="zh-CN" dirty="0" smtClean="0"/>
          </a:p>
          <a:p>
            <a:r>
              <a:rPr lang="en-US" altLang="zh-CN" dirty="0" smtClean="0"/>
              <a:t>130 FORMAT (1X,'Which record do you want to see (1 to ',I4,')? ')</a:t>
            </a:r>
          </a:p>
          <a:p>
            <a:r>
              <a:rPr lang="en-US" altLang="zh-CN" dirty="0" smtClean="0"/>
              <a:t>READ (*,*) </a:t>
            </a:r>
            <a:r>
              <a:rPr lang="en-US" altLang="zh-CN" dirty="0" err="1" smtClean="0"/>
              <a:t>irec</a:t>
            </a:r>
            <a:endParaRPr lang="en-US" altLang="zh-CN" dirty="0" smtClean="0"/>
          </a:p>
          <a:p>
            <a:r>
              <a:rPr lang="en-US" altLang="zh-CN" dirty="0" smtClean="0"/>
              <a:t>IF ((</a:t>
            </a:r>
            <a:r>
              <a:rPr lang="en-US" altLang="zh-CN" dirty="0" err="1" smtClean="0"/>
              <a:t>irec</a:t>
            </a:r>
            <a:r>
              <a:rPr lang="en-US" altLang="zh-CN" dirty="0" smtClean="0"/>
              <a:t>&gt;=1) .AND. (</a:t>
            </a:r>
            <a:r>
              <a:rPr lang="en-US" altLang="zh-CN" dirty="0" err="1" smtClean="0"/>
              <a:t>irec</a:t>
            </a:r>
            <a:r>
              <a:rPr lang="en-US" altLang="zh-CN" dirty="0" smtClean="0"/>
              <a:t>&lt;=</a:t>
            </a:r>
            <a:r>
              <a:rPr lang="en-US" altLang="zh-CN" dirty="0" err="1" smtClean="0"/>
              <a:t>icount</a:t>
            </a:r>
            <a:r>
              <a:rPr lang="en-US" altLang="zh-CN" dirty="0" smtClean="0"/>
              <a:t>)) THEN</a:t>
            </a:r>
          </a:p>
          <a:p>
            <a:r>
              <a:rPr lang="en-US" altLang="zh-CN" dirty="0" smtClean="0"/>
              <a:t>	REWIND (UNIT=LU)</a:t>
            </a:r>
          </a:p>
          <a:p>
            <a:r>
              <a:rPr lang="en-US" altLang="zh-CN" dirty="0" smtClean="0"/>
              <a:t>	DO j=1,irec</a:t>
            </a:r>
          </a:p>
          <a:p>
            <a:r>
              <a:rPr lang="en-US" altLang="zh-CN" dirty="0" smtClean="0"/>
              <a:t>		READ (LU,*) data</a:t>
            </a:r>
          </a:p>
          <a:p>
            <a:r>
              <a:rPr lang="en-US" altLang="zh-CN" dirty="0" smtClean="0"/>
              <a:t>	END DO</a:t>
            </a:r>
          </a:p>
          <a:p>
            <a:r>
              <a:rPr lang="en-US" altLang="zh-CN" dirty="0" smtClean="0"/>
              <a:t>	WRITE (*,140) </a:t>
            </a:r>
            <a:r>
              <a:rPr lang="en-US" altLang="zh-CN" dirty="0" err="1" smtClean="0"/>
              <a:t>irec,data</a:t>
            </a:r>
            <a:endParaRPr lang="en-US" altLang="zh-CN" dirty="0" smtClean="0"/>
          </a:p>
          <a:p>
            <a:r>
              <a:rPr lang="en-US" altLang="zh-CN" dirty="0" smtClean="0"/>
              <a:t>	140 FORMAT (1X,'The value of record',I4,'is',ES14.5)</a:t>
            </a:r>
          </a:p>
          <a:p>
            <a:r>
              <a:rPr lang="en-US" altLang="zh-CN" dirty="0" smtClean="0"/>
              <a:t>ELSE</a:t>
            </a:r>
          </a:p>
          <a:p>
            <a:r>
              <a:rPr lang="en-US" altLang="zh-CN" dirty="0" smtClean="0"/>
              <a:t>	WRITE (*,150) </a:t>
            </a:r>
            <a:r>
              <a:rPr lang="en-US" altLang="zh-CN" dirty="0" err="1" smtClean="0"/>
              <a:t>irec</a:t>
            </a:r>
            <a:endParaRPr lang="en-US" altLang="zh-CN" dirty="0" smtClean="0"/>
          </a:p>
          <a:p>
            <a:r>
              <a:rPr lang="en-US" altLang="zh-CN" dirty="0" smtClean="0"/>
              <a:t>	150 FORMAT (1X,'Illegal record number entered: ',I8)</a:t>
            </a:r>
          </a:p>
          <a:p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CLOSE(LU)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scratch_file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 </a:t>
            </a:r>
            <a:r>
              <a:rPr lang="zh-CN" altLang="en-US" dirty="0" smtClean="0"/>
              <a:t>文件初步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默认的</a:t>
            </a:r>
            <a:r>
              <a:rPr lang="en-US" altLang="zh-CN" dirty="0" smtClean="0"/>
              <a:t>IO</a:t>
            </a:r>
            <a:r>
              <a:rPr lang="zh-CN" altLang="en-US" dirty="0" smtClean="0"/>
              <a:t>设备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READ(</a:t>
            </a:r>
            <a:r>
              <a:rPr lang="en-US" altLang="zh-CN" dirty="0" smtClean="0">
                <a:solidFill>
                  <a:srgbClr val="FF0000"/>
                </a:solidFill>
              </a:rPr>
              <a:t>*</a:t>
            </a:r>
            <a:r>
              <a:rPr lang="en-US" altLang="zh-CN" dirty="0" smtClean="0"/>
              <a:t>,*)</a:t>
            </a:r>
          </a:p>
          <a:p>
            <a:pPr lvl="1"/>
            <a:r>
              <a:rPr lang="en-US" altLang="zh-CN" dirty="0" smtClean="0"/>
              <a:t>WRITE(</a:t>
            </a:r>
            <a:r>
              <a:rPr lang="en-US" altLang="zh-CN" dirty="0" smtClean="0">
                <a:solidFill>
                  <a:srgbClr val="FF0000"/>
                </a:solidFill>
              </a:rPr>
              <a:t>*</a:t>
            </a:r>
            <a:r>
              <a:rPr lang="en-US" altLang="zh-CN" dirty="0" smtClean="0"/>
              <a:t>,*)</a:t>
            </a:r>
          </a:p>
          <a:p>
            <a:pPr lvl="1"/>
            <a:r>
              <a:rPr lang="zh-CN" altLang="en-US" dirty="0" smtClean="0"/>
              <a:t>红色的* 表示当前系统默认的</a:t>
            </a:r>
            <a:r>
              <a:rPr lang="en-US" altLang="zh-CN" dirty="0" smtClean="0"/>
              <a:t>IO</a:t>
            </a:r>
            <a:r>
              <a:rPr lang="zh-CN" altLang="en-US" dirty="0" smtClean="0"/>
              <a:t>设备，一般输入为键盘，输出为显示器</a:t>
            </a:r>
            <a:endParaRPr lang="en-US" altLang="zh-CN" dirty="0" smtClean="0"/>
          </a:p>
          <a:p>
            <a:r>
              <a:rPr lang="zh-CN" altLang="en-US" dirty="0" smtClean="0"/>
              <a:t>文件作为</a:t>
            </a:r>
            <a:r>
              <a:rPr lang="en-US" altLang="zh-CN" dirty="0" smtClean="0"/>
              <a:t>IO</a:t>
            </a:r>
            <a:r>
              <a:rPr lang="zh-CN" altLang="en-US" dirty="0" smtClean="0"/>
              <a:t>设备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可以从文件中读取数据（程序的初值）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可以向文件中写入数据（程序运行的结果）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文件操作相关语句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OPEN</a:t>
            </a:r>
          </a:p>
          <a:p>
            <a:r>
              <a:rPr lang="en-US" altLang="zh-CN" dirty="0" smtClean="0"/>
              <a:t>CLOSE</a:t>
            </a:r>
          </a:p>
          <a:p>
            <a:r>
              <a:rPr lang="en-US" altLang="zh-CN" dirty="0" smtClean="0"/>
              <a:t>READ</a:t>
            </a:r>
          </a:p>
          <a:p>
            <a:r>
              <a:rPr lang="en-US" altLang="zh-CN" dirty="0" smtClean="0"/>
              <a:t>WRITE</a:t>
            </a:r>
          </a:p>
          <a:p>
            <a:r>
              <a:rPr lang="en-US" altLang="zh-CN" dirty="0" smtClean="0"/>
              <a:t>REWIND</a:t>
            </a:r>
          </a:p>
          <a:p>
            <a:r>
              <a:rPr lang="en-US" altLang="zh-CN" dirty="0" smtClean="0"/>
              <a:t>BACKSPACE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8.1.1 OPEN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OPEN</a:t>
            </a:r>
            <a:r>
              <a:rPr lang="zh-CN" altLang="en-US" dirty="0" smtClean="0"/>
              <a:t>语句</a:t>
            </a:r>
            <a:r>
              <a:rPr lang="zh-CN" altLang="en-US" dirty="0" smtClean="0"/>
              <a:t>将文件和给定</a:t>
            </a:r>
            <a:r>
              <a:rPr lang="zh-CN" altLang="en-US" dirty="0" smtClean="0"/>
              <a:t>的</a:t>
            </a:r>
            <a:r>
              <a:rPr lang="en-US" altLang="zh-CN" dirty="0" smtClean="0">
                <a:solidFill>
                  <a:srgbClr val="FF0000"/>
                </a:solidFill>
              </a:rPr>
              <a:t>I/O</a:t>
            </a:r>
            <a:r>
              <a:rPr lang="zh-CN" altLang="en-US" dirty="0" smtClean="0">
                <a:solidFill>
                  <a:srgbClr val="FF0000"/>
                </a:solidFill>
              </a:rPr>
              <a:t>单元号</a:t>
            </a:r>
            <a:r>
              <a:rPr lang="zh-CN" altLang="en-US" dirty="0" smtClean="0"/>
              <a:t>关联</a:t>
            </a:r>
            <a:endParaRPr lang="en-US" altLang="zh-CN" dirty="0" smtClean="0"/>
          </a:p>
          <a:p>
            <a:r>
              <a:rPr lang="zh-CN" altLang="en-US" dirty="0" smtClean="0"/>
              <a:t>一般形式：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OPEN(</a:t>
            </a:r>
            <a:r>
              <a:rPr lang="en-US" altLang="zh-CN" dirty="0" err="1" smtClean="0"/>
              <a:t>open_list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open_list</a:t>
            </a:r>
            <a:r>
              <a:rPr lang="zh-CN" altLang="en-US" dirty="0" smtClean="0"/>
              <a:t>包含一组子句，分别指定</a:t>
            </a:r>
            <a:r>
              <a:rPr lang="en-US" altLang="zh-CN" dirty="0" smtClean="0"/>
              <a:t>I/O</a:t>
            </a:r>
            <a:r>
              <a:rPr lang="zh-CN" altLang="en-US" dirty="0" smtClean="0"/>
              <a:t>单元号、文件名和关于如何存取文件的信息</a:t>
            </a:r>
            <a:endParaRPr lang="en-US" altLang="zh-CN" dirty="0" smtClean="0"/>
          </a:p>
          <a:p>
            <a:r>
              <a:rPr lang="zh-CN" altLang="en-US" dirty="0" smtClean="0"/>
              <a:t>暂时只介绍最重要的六项：</a:t>
            </a:r>
            <a:endParaRPr lang="en-US" altLang="zh-CN" dirty="0" smtClean="0"/>
          </a:p>
          <a:p>
            <a:r>
              <a:rPr lang="en-US" altLang="zh-CN" dirty="0" smtClean="0"/>
              <a:t>UNIT</a:t>
            </a:r>
          </a:p>
          <a:p>
            <a:r>
              <a:rPr lang="en-US" altLang="zh-CN" dirty="0" smtClean="0"/>
              <a:t>FILE</a:t>
            </a:r>
          </a:p>
          <a:p>
            <a:r>
              <a:rPr lang="en-US" altLang="zh-CN" dirty="0" smtClean="0"/>
              <a:t>STATUS</a:t>
            </a:r>
          </a:p>
          <a:p>
            <a:r>
              <a:rPr lang="en-US" altLang="zh-CN" dirty="0" smtClean="0"/>
              <a:t>ACTION</a:t>
            </a:r>
          </a:p>
          <a:p>
            <a:r>
              <a:rPr lang="en-US" altLang="zh-CN" dirty="0" smtClean="0"/>
              <a:t>IOSTAT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en-US" altLang="zh-CN" dirty="0" smtClean="0">
                <a:solidFill>
                  <a:srgbClr val="FF0000"/>
                </a:solidFill>
              </a:rPr>
              <a:t>UNIT=</a:t>
            </a:r>
            <a:r>
              <a:rPr lang="en-US" altLang="zh-CN" dirty="0" err="1" smtClean="0">
                <a:solidFill>
                  <a:srgbClr val="FF0000"/>
                </a:solidFill>
              </a:rPr>
              <a:t>int_expr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en-US" altLang="zh-CN" dirty="0" smtClean="0">
                <a:solidFill>
                  <a:srgbClr val="FF0000"/>
                </a:solidFill>
              </a:rPr>
              <a:t>FILE=</a:t>
            </a:r>
            <a:r>
              <a:rPr lang="en-US" altLang="zh-CN" dirty="0" err="1" smtClean="0">
                <a:solidFill>
                  <a:srgbClr val="FF0000"/>
                </a:solidFill>
              </a:rPr>
              <a:t>char_expr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err="1" smtClean="0"/>
              <a:t>char_expr</a:t>
            </a:r>
            <a:r>
              <a:rPr lang="zh-CN" altLang="en-US" dirty="0" smtClean="0"/>
              <a:t>是一个包含要打开文件的名称的字符值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en-US" altLang="zh-CN" dirty="0" smtClean="0">
                <a:solidFill>
                  <a:srgbClr val="FF0000"/>
                </a:solidFill>
              </a:rPr>
              <a:t>STATUS=</a:t>
            </a:r>
            <a:r>
              <a:rPr lang="en-US" altLang="zh-CN" dirty="0" err="1" smtClean="0">
                <a:solidFill>
                  <a:srgbClr val="FF0000"/>
                </a:solidFill>
              </a:rPr>
              <a:t>char_expr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err="1" smtClean="0"/>
              <a:t>char_expr</a:t>
            </a:r>
            <a:r>
              <a:rPr lang="zh-CN" altLang="en-US" dirty="0" smtClean="0"/>
              <a:t>指定要打开文件的状态，可以取：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‘OLD’,’NEW’,REPLACE’,’SCRATCH’,’UNKNOW’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en-US" altLang="zh-CN" dirty="0" smtClean="0">
                <a:solidFill>
                  <a:srgbClr val="FF0000"/>
                </a:solidFill>
              </a:rPr>
              <a:t>ACTION=</a:t>
            </a:r>
            <a:r>
              <a:rPr lang="en-US" altLang="zh-CN" dirty="0" err="1" smtClean="0">
                <a:solidFill>
                  <a:srgbClr val="FF0000"/>
                </a:solidFill>
              </a:rPr>
              <a:t>char_expr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指定</a:t>
            </a:r>
            <a:r>
              <a:rPr lang="zh-CN" altLang="en-US" dirty="0" smtClean="0"/>
              <a:t>文件以只读、只写或读写方式打开，可取：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‘READ’,’WRITE’,’READWRITE’,</a:t>
            </a:r>
            <a:r>
              <a:rPr lang="zh-CN" altLang="en-US" dirty="0" smtClean="0"/>
              <a:t>如果没有指定，文件以读写方式打开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r>
              <a:rPr lang="en-US" altLang="zh-CN" dirty="0" smtClean="0">
                <a:solidFill>
                  <a:srgbClr val="FF0000"/>
                </a:solidFill>
              </a:rPr>
              <a:t>IOSTAT=</a:t>
            </a:r>
            <a:r>
              <a:rPr lang="en-US" altLang="zh-CN" dirty="0" err="1" smtClean="0">
                <a:solidFill>
                  <a:srgbClr val="FF0000"/>
                </a:solidFill>
              </a:rPr>
              <a:t>int_var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OPEN</a:t>
            </a:r>
            <a:r>
              <a:rPr lang="zh-CN" altLang="en-US" dirty="0" smtClean="0"/>
              <a:t>语句如果成功执行，会给</a:t>
            </a:r>
            <a:r>
              <a:rPr lang="en-US" altLang="zh-CN" dirty="0" err="1" smtClean="0"/>
              <a:t>int_var</a:t>
            </a:r>
            <a:r>
              <a:rPr lang="zh-CN" altLang="en-US" dirty="0" smtClean="0"/>
              <a:t>赋值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，如果不成功，相应错误的整数代码会赋值给</a:t>
            </a:r>
            <a:r>
              <a:rPr lang="en-US" altLang="zh-CN" dirty="0" err="1" smtClean="0"/>
              <a:t>int_var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496944" cy="5256584"/>
          </a:xfrm>
        </p:spPr>
        <p:txBody>
          <a:bodyPr/>
          <a:lstStyle/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zh-CN" altLang="en-US" dirty="0" smtClean="0"/>
              <a:t>打开文件</a:t>
            </a:r>
            <a:r>
              <a:rPr lang="en-US" altLang="zh-CN" dirty="0" smtClean="0"/>
              <a:t>input.dat</a:t>
            </a:r>
            <a:r>
              <a:rPr lang="zh-CN" altLang="en-US" dirty="0" smtClean="0"/>
              <a:t>，并将其连接到</a:t>
            </a:r>
            <a:r>
              <a:rPr lang="en-US" altLang="zh-CN" dirty="0" smtClean="0"/>
              <a:t>I/O</a:t>
            </a:r>
            <a:r>
              <a:rPr lang="zh-CN" altLang="en-US" dirty="0" smtClean="0"/>
              <a:t>单元</a:t>
            </a:r>
            <a:r>
              <a:rPr lang="en-US" altLang="zh-CN" dirty="0" smtClean="0"/>
              <a:t>8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ierror</a:t>
            </a:r>
            <a:endParaRPr lang="en-US" altLang="zh-CN" dirty="0" smtClean="0"/>
          </a:p>
          <a:p>
            <a:r>
              <a:rPr lang="en-US" altLang="zh-CN" dirty="0" smtClean="0"/>
              <a:t>OPEN (UNIT=8,FILE=‘</a:t>
            </a:r>
            <a:r>
              <a:rPr lang="en-US" altLang="zh-CN" dirty="0" err="1" smtClean="0"/>
              <a:t>input.dat’,STATUS</a:t>
            </a:r>
            <a:r>
              <a:rPr lang="en-US" altLang="zh-CN" dirty="0" smtClean="0"/>
              <a:t>=‘OLD’&amp;</a:t>
            </a:r>
          </a:p>
          <a:p>
            <a:r>
              <a:rPr lang="en-US" altLang="zh-CN" dirty="0" smtClean="0"/>
              <a:t>&amp;,ACTION=‘READ’,IOSTAT=</a:t>
            </a:r>
            <a:r>
              <a:rPr lang="en-US" altLang="zh-CN" dirty="0" err="1" smtClean="0"/>
              <a:t>ierror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zh-CN" altLang="en-US" dirty="0" smtClean="0"/>
              <a:t>打开文件</a:t>
            </a:r>
            <a:r>
              <a:rPr lang="en-US" altLang="zh-CN" dirty="0" smtClean="0"/>
              <a:t>output.dat</a:t>
            </a:r>
            <a:r>
              <a:rPr lang="zh-CN" altLang="en-US" dirty="0" smtClean="0"/>
              <a:t>，并将其连接到</a:t>
            </a:r>
            <a:r>
              <a:rPr lang="en-US" altLang="zh-CN" dirty="0" smtClean="0"/>
              <a:t>I/O</a:t>
            </a:r>
            <a:r>
              <a:rPr lang="zh-CN" altLang="en-US" dirty="0" smtClean="0"/>
              <a:t>单元</a:t>
            </a:r>
            <a:r>
              <a:rPr lang="en-US" altLang="zh-CN" dirty="0" smtClean="0"/>
              <a:t>18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ierror</a:t>
            </a:r>
            <a:endParaRPr lang="en-US" altLang="zh-CN" dirty="0" smtClean="0"/>
          </a:p>
          <a:p>
            <a:r>
              <a:rPr lang="en-US" altLang="zh-CN" dirty="0" smtClean="0"/>
              <a:t>OPEN (UNIT=18,FILE=‘</a:t>
            </a:r>
            <a:r>
              <a:rPr lang="en-US" altLang="zh-CN" dirty="0" err="1" smtClean="0"/>
              <a:t>output.dat’,STATUS</a:t>
            </a:r>
            <a:r>
              <a:rPr lang="en-US" altLang="zh-CN" dirty="0" smtClean="0"/>
              <a:t>=&amp;</a:t>
            </a:r>
          </a:p>
          <a:p>
            <a:r>
              <a:rPr lang="en-US" altLang="zh-CN" dirty="0" smtClean="0"/>
              <a:t>&amp;’NEW’,ACTION</a:t>
            </a:r>
            <a:r>
              <a:rPr lang="en-US" altLang="zh-CN" dirty="0" smtClean="0"/>
              <a:t>=‘WRITE</a:t>
            </a:r>
            <a:r>
              <a:rPr lang="en-US" altLang="zh-CN" dirty="0" smtClean="0"/>
              <a:t>’,IOSTAT=</a:t>
            </a:r>
            <a:r>
              <a:rPr lang="en-US" altLang="zh-CN" dirty="0" err="1" smtClean="0"/>
              <a:t>ierror</a:t>
            </a:r>
            <a:r>
              <a:rPr lang="en-US" altLang="zh-CN" dirty="0" smtClean="0"/>
              <a:t>)</a:t>
            </a:r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FF0000"/>
                </a:solidFill>
              </a:rPr>
              <a:t>STATUS=‘NEW’</a:t>
            </a:r>
            <a:r>
              <a:rPr lang="zh-CN" altLang="en-US" dirty="0" smtClean="0">
                <a:solidFill>
                  <a:srgbClr val="FF0000"/>
                </a:solidFill>
              </a:rPr>
              <a:t>子句指明文件是新文件，如果文件已经存在，那么</a:t>
            </a:r>
            <a:r>
              <a:rPr lang="en-US" altLang="zh-CN" dirty="0" smtClean="0">
                <a:solidFill>
                  <a:srgbClr val="FF0000"/>
                </a:solidFill>
              </a:rPr>
              <a:t>OPEN</a:t>
            </a:r>
            <a:r>
              <a:rPr lang="zh-CN" altLang="en-US" dirty="0" smtClean="0">
                <a:solidFill>
                  <a:srgbClr val="FF0000"/>
                </a:solidFill>
              </a:rPr>
              <a:t>语句就给变量</a:t>
            </a:r>
            <a:r>
              <a:rPr lang="en-US" altLang="zh-CN" dirty="0" err="1" smtClean="0">
                <a:solidFill>
                  <a:srgbClr val="FF0000"/>
                </a:solidFill>
              </a:rPr>
              <a:t>ierror</a:t>
            </a:r>
            <a:r>
              <a:rPr lang="zh-CN" altLang="en-US" dirty="0" smtClean="0">
                <a:solidFill>
                  <a:srgbClr val="FF0000"/>
                </a:solidFill>
              </a:rPr>
              <a:t>返回一个错误代码，确保不会覆盖掉已有的文件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如果用</a:t>
            </a:r>
            <a:r>
              <a:rPr lang="en-US" altLang="zh-CN" dirty="0" smtClean="0">
                <a:solidFill>
                  <a:srgbClr val="FF0000"/>
                </a:solidFill>
              </a:rPr>
              <a:t>STATUS=‘REPLACE’,</a:t>
            </a:r>
            <a:r>
              <a:rPr lang="zh-CN" altLang="en-US" dirty="0" smtClean="0">
                <a:solidFill>
                  <a:srgbClr val="FF0000"/>
                </a:solidFill>
              </a:rPr>
              <a:t>情况就不一样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endParaRPr lang="en-US" altLang="zh-CN" dirty="0" smtClean="0"/>
          </a:p>
          <a:p>
            <a:r>
              <a:rPr lang="zh-CN" altLang="en-US" dirty="0" smtClean="0"/>
              <a:t>打开一个临时文件</a:t>
            </a:r>
            <a:endParaRPr lang="en-US" altLang="zh-CN" dirty="0" smtClean="0"/>
          </a:p>
          <a:p>
            <a:r>
              <a:rPr lang="en-US" altLang="zh-CN" dirty="0" smtClean="0"/>
              <a:t>OPEN (UNIT=12,STATUS=‘SCRATCH’,&amp;</a:t>
            </a:r>
          </a:p>
          <a:p>
            <a:r>
              <a:rPr lang="en-US" altLang="zh-CN" dirty="0" smtClean="0"/>
              <a:t>&amp;IOSTAT=</a:t>
            </a:r>
            <a:r>
              <a:rPr lang="en-US" altLang="zh-CN" dirty="0" err="1" smtClean="0"/>
              <a:t>ierror</a:t>
            </a:r>
            <a:r>
              <a:rPr lang="en-US" altLang="zh-CN" dirty="0" smtClean="0"/>
              <a:t>)</a:t>
            </a: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临时文件由程序建立，当文件被关闭或程序终止运行时，它将被自动删除。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这类文件可在程序运行时保存中间结果，注意程序结束后，就不再可用了。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8.1.2 CLOSE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CLOSE</a:t>
            </a:r>
            <a:r>
              <a:rPr lang="zh-CN" altLang="en-US" dirty="0" smtClean="0"/>
              <a:t>语句</a:t>
            </a:r>
            <a:r>
              <a:rPr lang="zh-CN" altLang="en-US" dirty="0" smtClean="0"/>
              <a:t>关闭文件</a:t>
            </a:r>
            <a:r>
              <a:rPr lang="zh-CN" altLang="en-US" dirty="0" smtClean="0"/>
              <a:t>并释放与之关联的单元号</a:t>
            </a:r>
            <a:endParaRPr lang="en-US" altLang="zh-CN" dirty="0" smtClean="0"/>
          </a:p>
          <a:p>
            <a:r>
              <a:rPr lang="en-US" altLang="zh-CN" dirty="0" smtClean="0"/>
              <a:t>CLOSE(</a:t>
            </a:r>
            <a:r>
              <a:rPr lang="en-US" altLang="zh-CN" dirty="0" err="1" smtClean="0"/>
              <a:t>close_list</a:t>
            </a:r>
            <a:r>
              <a:rPr lang="en-US" altLang="zh-CN" dirty="0" smtClean="0"/>
              <a:t>)</a:t>
            </a:r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FF0000"/>
                </a:solidFill>
              </a:rPr>
              <a:t>close_list</a:t>
            </a:r>
            <a:r>
              <a:rPr lang="zh-CN" altLang="en-US" dirty="0" smtClean="0">
                <a:solidFill>
                  <a:srgbClr val="FF0000"/>
                </a:solidFill>
              </a:rPr>
              <a:t>也是一个子句序列，这里我们暂时只掌握不可少的子句：指定</a:t>
            </a:r>
            <a:r>
              <a:rPr lang="en-US" altLang="zh-CN" dirty="0" smtClean="0">
                <a:solidFill>
                  <a:srgbClr val="FF0000"/>
                </a:solidFill>
              </a:rPr>
              <a:t>I/O</a:t>
            </a:r>
            <a:r>
              <a:rPr lang="zh-CN" altLang="en-US" dirty="0" smtClean="0">
                <a:solidFill>
                  <a:srgbClr val="FF0000"/>
                </a:solidFill>
              </a:rPr>
              <a:t>号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在关闭一个非临时文件后，随时还可以用</a:t>
            </a:r>
            <a:r>
              <a:rPr lang="en-US" altLang="zh-CN" dirty="0" smtClean="0">
                <a:solidFill>
                  <a:srgbClr val="FF0000"/>
                </a:solidFill>
              </a:rPr>
              <a:t>OPEN</a:t>
            </a:r>
            <a:r>
              <a:rPr lang="zh-CN" altLang="en-US" dirty="0" smtClean="0">
                <a:solidFill>
                  <a:srgbClr val="FF0000"/>
                </a:solidFill>
              </a:rPr>
              <a:t>再次打开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FF0000"/>
                </a:solidFill>
              </a:rPr>
              <a:t>再次打开可以分配与上次一样或不一样的单元号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FF0000"/>
                </a:solidFill>
              </a:rPr>
              <a:t>CLOSE</a:t>
            </a:r>
            <a:r>
              <a:rPr lang="zh-CN" altLang="en-US" dirty="0" smtClean="0">
                <a:solidFill>
                  <a:srgbClr val="FF0000"/>
                </a:solidFill>
              </a:rPr>
              <a:t>释放出来的单元号可以分配给其它文件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0070C0"/>
                </a:solidFill>
              </a:rPr>
              <a:t>CLOSE(UNIT=12)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4779</TotalTime>
  <Words>922</Words>
  <Application>Microsoft Office PowerPoint</Application>
  <PresentationFormat>全屏显示(4:3)</PresentationFormat>
  <Paragraphs>179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第八讲</vt:lpstr>
      <vt:lpstr>8.1 文件初步</vt:lpstr>
      <vt:lpstr>文件操作相关语句</vt:lpstr>
      <vt:lpstr>8.1.1 OPEN语句</vt:lpstr>
      <vt:lpstr>幻灯片 5</vt:lpstr>
      <vt:lpstr>幻灯片 6</vt:lpstr>
      <vt:lpstr>幻灯片 7</vt:lpstr>
      <vt:lpstr>幻灯片 8</vt:lpstr>
      <vt:lpstr>8.1.2 CLOSE语句</vt:lpstr>
      <vt:lpstr>8.1.3 磁盘文件的读写 </vt:lpstr>
      <vt:lpstr>幻灯片 11</vt:lpstr>
      <vt:lpstr>8.1.4 READ语句中的IOSTAT</vt:lpstr>
      <vt:lpstr>应用举例：example1.f90</vt:lpstr>
      <vt:lpstr>幻灯片 14</vt:lpstr>
      <vt:lpstr>8.1.5 文件定位</vt:lpstr>
      <vt:lpstr>例：example2.f90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346</cp:revision>
  <dcterms:created xsi:type="dcterms:W3CDTF">2015-09-08T00:49:48Z</dcterms:created>
  <dcterms:modified xsi:type="dcterms:W3CDTF">2016-04-13T12:46:49Z</dcterms:modified>
</cp:coreProperties>
</file>